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57" r:id="rId9"/>
    <p:sldId id="267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6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3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6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0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4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2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B9E9140-82EE-4BA0-B6E6-C349F713C10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3DF34-8BAF-4CCB-B592-410B7D03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8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Blind Me With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SciEEnce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Caitlin Gruis, E.J. </a:t>
            </a:r>
            <a:r>
              <a:rPr lang="en-US" dirty="0" err="1" smtClean="0"/>
              <a:t>Hinlo</a:t>
            </a:r>
            <a:r>
              <a:rPr lang="en-US" dirty="0" smtClean="0"/>
              <a:t>, Chris </a:t>
            </a:r>
            <a:r>
              <a:rPr lang="en-US" dirty="0" err="1" smtClean="0"/>
              <a:t>Ravasio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assets.inhabitat.com/wp-content/blogs.dir/1/files/2013/06/window-sunlight-537x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7" y="1807664"/>
            <a:ext cx="51149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3056" y="5431536"/>
            <a:ext cx="501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Waking up has never been easier.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84302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Waking Up Naturally to the Sun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smtClean="0"/>
              <a:t>Automated Blinds + Weather Station + App = WOW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smtClean="0"/>
              <a:t>Features – WHAT ARE THOOOSE?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smtClean="0"/>
              <a:t>Available Technologies – Picking and Choosing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smtClean="0"/>
              <a:t>How are we going to do this?</a:t>
            </a:r>
            <a:endParaRPr lang="en-US" dirty="0"/>
          </a:p>
        </p:txBody>
      </p:sp>
      <p:pic>
        <p:nvPicPr>
          <p:cNvPr id="11266" name="Picture 2" descr="http://www.inkthemes.com/wp-content/uploads/2013/05/conclusi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12" y="3084744"/>
            <a:ext cx="4259326" cy="25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uddenlyseptember.com/wp-content/uploads/2015/02/Ask-The-Right-Questions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" y="4517483"/>
            <a:ext cx="1991520" cy="199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595" y="2340469"/>
            <a:ext cx="8825659" cy="1788704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4" name="Picture 4" descr="http://capitalcampaignmagic.com/wpsys/wp-content/uploads/2013/09/questions-webin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57" y="4622718"/>
            <a:ext cx="2338993" cy="18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nhs.uk/Conditions/vaccinations/PublishingImages/top-10-questions-childhood-vaccinations_364x200_108637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20" y="4843272"/>
            <a:ext cx="3467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824732"/>
          </a:xfrm>
        </p:spPr>
        <p:txBody>
          <a:bodyPr/>
          <a:lstStyle/>
          <a:p>
            <a:pPr fontAlgn="base"/>
            <a:r>
              <a:rPr lang="en-US" dirty="0"/>
              <a:t>Problem </a:t>
            </a:r>
            <a:r>
              <a:rPr lang="en-US" dirty="0" smtClean="0"/>
              <a:t>Statement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Proposed </a:t>
            </a:r>
            <a:r>
              <a:rPr lang="en-US" dirty="0" smtClean="0"/>
              <a:t>Solution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Demonstrated </a:t>
            </a:r>
            <a:r>
              <a:rPr lang="en-US" dirty="0" smtClean="0"/>
              <a:t>Features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Available </a:t>
            </a:r>
            <a:r>
              <a:rPr lang="en-US" dirty="0" smtClean="0"/>
              <a:t>Technologies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Engineering Content</a:t>
            </a:r>
          </a:p>
          <a:p>
            <a:endParaRPr lang="en-US" dirty="0"/>
          </a:p>
        </p:txBody>
      </p:sp>
      <p:pic>
        <p:nvPicPr>
          <p:cNvPr id="7170" name="Picture 2" descr="http://images.clipartpanda.com/weather-clip-art-weather_symbols_clip_art_17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73" y="3246120"/>
            <a:ext cx="2336307" cy="216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1272" y="3603043"/>
            <a:ext cx="1042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+</a:t>
            </a:r>
            <a:endParaRPr lang="en-US" sz="8800" dirty="0"/>
          </a:p>
        </p:txBody>
      </p:sp>
      <p:pic>
        <p:nvPicPr>
          <p:cNvPr id="7172" name="Picture 4" descr="http://www.houseofblindsmiami.net/var/m_0/06/06b/461858/557776-mini-bli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881" y="2699687"/>
            <a:ext cx="2285349" cy="325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974062" cy="3416300"/>
          </a:xfrm>
        </p:spPr>
        <p:txBody>
          <a:bodyPr/>
          <a:lstStyle/>
          <a:p>
            <a:r>
              <a:rPr lang="en-US" dirty="0" smtClean="0"/>
              <a:t>Waking up is hard</a:t>
            </a:r>
          </a:p>
          <a:p>
            <a:endParaRPr lang="en-US" dirty="0"/>
          </a:p>
          <a:p>
            <a:r>
              <a:rPr lang="en-US" dirty="0" smtClean="0"/>
              <a:t>Manually turning blinds is an inconvenience</a:t>
            </a:r>
          </a:p>
          <a:p>
            <a:endParaRPr lang="en-US" dirty="0"/>
          </a:p>
          <a:p>
            <a:r>
              <a:rPr lang="en-US" dirty="0" smtClean="0"/>
              <a:t>Figuring out the weather….ugh</a:t>
            </a:r>
          </a:p>
          <a:p>
            <a:endParaRPr lang="en-US" dirty="0"/>
          </a:p>
          <a:p>
            <a:r>
              <a:rPr lang="en-US" dirty="0" smtClean="0"/>
              <a:t>Overall, life is hard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fredericpatenaude.com/images/16105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244" y="2764535"/>
            <a:ext cx="3079628" cy="29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our product makes life EASY!</a:t>
            </a:r>
          </a:p>
          <a:p>
            <a:endParaRPr lang="en-US" dirty="0"/>
          </a:p>
          <a:p>
            <a:r>
              <a:rPr lang="en-US" dirty="0" smtClean="0"/>
              <a:t>Makes morning experience more enjoyable</a:t>
            </a:r>
          </a:p>
          <a:p>
            <a:pPr lvl="1"/>
            <a:r>
              <a:rPr lang="en-US" dirty="0" smtClean="0"/>
              <a:t>Takes weather data</a:t>
            </a:r>
          </a:p>
          <a:p>
            <a:pPr lvl="1"/>
            <a:r>
              <a:rPr lang="en-US" dirty="0" smtClean="0"/>
              <a:t>Manages blinds</a:t>
            </a:r>
          </a:p>
          <a:p>
            <a:pPr lvl="1"/>
            <a:r>
              <a:rPr lang="en-US" dirty="0" smtClean="0"/>
              <a:t>Alerts user of weather</a:t>
            </a:r>
          </a:p>
          <a:p>
            <a:endParaRPr lang="en-US" dirty="0"/>
          </a:p>
          <a:p>
            <a:r>
              <a:rPr lang="en-US" dirty="0" smtClean="0"/>
              <a:t>Analyze, Automate, Notify</a:t>
            </a:r>
          </a:p>
        </p:txBody>
      </p:sp>
      <p:pic>
        <p:nvPicPr>
          <p:cNvPr id="9218" name="Picture 2" descr="http://www.thenetworkforgood.org/t5/image/serverpage/image-id/783i8B118796C85E8B7A/image-size/original?v=mpbl-1&amp;px=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59" y="3400424"/>
            <a:ext cx="360997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946629" cy="385216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Fully automated blinds that are raised, lowered, opened, or closed based on outdoor and indoor parameters via rotational </a:t>
            </a:r>
            <a:r>
              <a:rPr lang="en-US" dirty="0" smtClean="0"/>
              <a:t>motor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Weather station with various sensors that gather data (temperature, light, humidity, etc</a:t>
            </a:r>
            <a:r>
              <a:rPr lang="en-US" dirty="0" smtClean="0"/>
              <a:t>.)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App interface that controls the blinds (manual or scheduled) and notifies the user of the </a:t>
            </a:r>
            <a:r>
              <a:rPr lang="en-US" dirty="0" smtClean="0"/>
              <a:t>weather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Powered via solar cell with battery backup</a:t>
            </a:r>
          </a:p>
          <a:p>
            <a:endParaRPr lang="en-US" dirty="0"/>
          </a:p>
        </p:txBody>
      </p:sp>
      <p:pic>
        <p:nvPicPr>
          <p:cNvPr id="10242" name="Picture 2" descr="http://www.ecatholicblog.com/wp-content/uploads/2014/07/newfeat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08" y="3250243"/>
            <a:ext cx="4186718" cy="23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interface – to communicate between blinds (motor and weather station) and app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Sensor Technologies – temperature sensor, humidity sensor, light sensor, (wind?, </a:t>
            </a:r>
            <a:r>
              <a:rPr lang="en-US" dirty="0"/>
              <a:t>r</a:t>
            </a:r>
            <a:r>
              <a:rPr lang="en-US" dirty="0" smtClean="0"/>
              <a:t>ain?)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Power Source – solar power with back up battery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67" y="2155095"/>
            <a:ext cx="2196004" cy="2156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8311" y="3233372"/>
            <a:ext cx="117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ESP8266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474" y="4261104"/>
            <a:ext cx="871983" cy="1083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12462" y="4720010"/>
            <a:ext cx="117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TMP36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805" y="4164714"/>
            <a:ext cx="1107124" cy="909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73740" y="4619425"/>
            <a:ext cx="117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HIH-4030</a:t>
            </a:r>
            <a:endParaRPr lang="en-US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034" y="5328597"/>
            <a:ext cx="1392723" cy="1177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64606" y="5555496"/>
            <a:ext cx="117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Photocell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583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Servo motor – to rotate the blinds</a:t>
            </a:r>
          </a:p>
          <a:p>
            <a:endParaRPr lang="en-US" dirty="0"/>
          </a:p>
          <a:p>
            <a:r>
              <a:rPr lang="en-US" dirty="0" smtClean="0"/>
              <a:t>Microcontroller – TBD exact specs</a:t>
            </a:r>
          </a:p>
          <a:p>
            <a:endParaRPr lang="en-US" dirty="0"/>
          </a:p>
          <a:p>
            <a:r>
              <a:rPr lang="en-US" dirty="0" smtClean="0"/>
              <a:t>iOS application – programmed </a:t>
            </a:r>
            <a:r>
              <a:rPr lang="en-US" dirty="0"/>
              <a:t>in </a:t>
            </a:r>
            <a:r>
              <a:rPr lang="en-US" dirty="0" err="1"/>
              <a:t>Xcode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static1.squarespace.com/static/50c25455e4b0ef5720704c6b/t/541b0254e4b05046224444fa/1411056212194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4" y="4426388"/>
            <a:ext cx="1541003" cy="15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51" y="2407591"/>
            <a:ext cx="1926172" cy="1303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1374" y="2477821"/>
            <a:ext cx="117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Servo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99537" y="4861020"/>
            <a:ext cx="117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Xcode</a:t>
            </a:r>
            <a:endParaRPr lang="en-US" sz="1400" b="1" dirty="0"/>
          </a:p>
        </p:txBody>
      </p:sp>
      <p:pic>
        <p:nvPicPr>
          <p:cNvPr id="3074" name="Picture 2" descr="http://store.storeimages.cdn-apple.com/4735/as-images.apple.com/is/image/AppleInc/aos/published/images/i/ph/iphone6/plus/iphone6-plus-box-silver-2014_GEO_US?wid=478&amp;hei=595&amp;fmt=jpeg&amp;qlt=95&amp;op_sharpen=0&amp;resMode=bicub&amp;op_usm=0.5,0.5,0,0&amp;iccEmbed=0&amp;layer=comp&amp;.v=14418152462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86" y="3082907"/>
            <a:ext cx="1552095" cy="19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47191" y="3741130"/>
            <a:ext cx="117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iPhone App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380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Content (Diagram)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4" y="1933956"/>
            <a:ext cx="6986016" cy="47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Content (Steps)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Customize </a:t>
            </a:r>
            <a:r>
              <a:rPr lang="en-US" dirty="0"/>
              <a:t>the </a:t>
            </a:r>
            <a:r>
              <a:rPr lang="en-US" dirty="0" smtClean="0"/>
              <a:t>controller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Install motor to </a:t>
            </a:r>
            <a:r>
              <a:rPr lang="en-US" dirty="0" smtClean="0"/>
              <a:t>blinds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Connect blind/motor system </a:t>
            </a:r>
            <a:r>
              <a:rPr lang="en-US" dirty="0" smtClean="0"/>
              <a:t>to controller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Calibrate </a:t>
            </a:r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Code functions and develop controller </a:t>
            </a:r>
            <a:r>
              <a:rPr lang="en-US" dirty="0" smtClean="0"/>
              <a:t>logic/flow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Develop </a:t>
            </a:r>
            <a:r>
              <a:rPr lang="en-US" dirty="0" smtClean="0"/>
              <a:t>app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Interface each block with each other</a:t>
            </a:r>
          </a:p>
          <a:p>
            <a:endParaRPr lang="en-US" dirty="0"/>
          </a:p>
        </p:txBody>
      </p:sp>
      <p:pic>
        <p:nvPicPr>
          <p:cNvPr id="6146" name="Picture 2" descr="http://tcsinsbrokers.com/wp-content/uploads/2013/06/easy-123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28" y="5074920"/>
            <a:ext cx="7226366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288</TotalTime>
  <Words>298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Blind Me With     SciEEnce </vt:lpstr>
      <vt:lpstr>Overview and Introduction</vt:lpstr>
      <vt:lpstr>Problem Description</vt:lpstr>
      <vt:lpstr>Proposed Solution</vt:lpstr>
      <vt:lpstr>Demonstrated Features</vt:lpstr>
      <vt:lpstr>Available Technologies</vt:lpstr>
      <vt:lpstr>Available Technologies</vt:lpstr>
      <vt:lpstr>Engineering Content (Diagram)</vt:lpstr>
      <vt:lpstr>Engineering Content (Steps)</vt:lpstr>
      <vt:lpstr>Conclusion</vt:lpstr>
      <vt:lpstr>Any 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Gruis</dc:creator>
  <cp:lastModifiedBy>Caitlin Gruis</cp:lastModifiedBy>
  <cp:revision>13</cp:revision>
  <dcterms:created xsi:type="dcterms:W3CDTF">2015-10-12T22:24:41Z</dcterms:created>
  <dcterms:modified xsi:type="dcterms:W3CDTF">2015-10-13T03:12:45Z</dcterms:modified>
</cp:coreProperties>
</file>